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Livvic"/>
      <p:regular r:id="rId36"/>
      <p:bold r:id="rId37"/>
      <p:italic r:id="rId38"/>
      <p:boldItalic r:id="rId39"/>
    </p:embeddedFont>
    <p:embeddedFont>
      <p:font typeface="Poppins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PoppinsMedium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Poppins-italic.fntdata"/><Relationship Id="rId10" Type="http://schemas.openxmlformats.org/officeDocument/2006/relationships/slide" Target="slides/slide6.xml"/><Relationship Id="rId32" Type="http://schemas.openxmlformats.org/officeDocument/2006/relationships/font" Target="fonts/Poppins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1.xml"/><Relationship Id="rId37" Type="http://schemas.openxmlformats.org/officeDocument/2006/relationships/font" Target="fonts/Livvic-bold.fntdata"/><Relationship Id="rId14" Type="http://schemas.openxmlformats.org/officeDocument/2006/relationships/slide" Target="slides/slide10.xml"/><Relationship Id="rId36" Type="http://schemas.openxmlformats.org/officeDocument/2006/relationships/font" Target="fonts/Livvic-regular.fntdata"/><Relationship Id="rId17" Type="http://schemas.openxmlformats.org/officeDocument/2006/relationships/slide" Target="slides/slide13.xml"/><Relationship Id="rId39" Type="http://schemas.openxmlformats.org/officeDocument/2006/relationships/font" Target="fonts/Livvic-boldItalic.fntdata"/><Relationship Id="rId16" Type="http://schemas.openxmlformats.org/officeDocument/2006/relationships/slide" Target="slides/slide12.xml"/><Relationship Id="rId38" Type="http://schemas.openxmlformats.org/officeDocument/2006/relationships/font" Target="fonts/Livvic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5bac66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5bac66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199638a11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199638a11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199638a11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199638a1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99638a1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99638a1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199638a11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199638a11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99638a11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199638a1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99638a11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99638a11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99638a11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199638a1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99638a11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199638a11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99638a11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199638a11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99638a11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99638a11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99638a1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99638a1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199638a11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199638a11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199638a11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199638a11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199638a1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199638a1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6aba018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6aba018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01fcba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01fcba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01fcba0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01fcba0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2e5a4e1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e2e5a4e1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99638a11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199638a1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99638a11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99638a11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199638a11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199638a11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641550" y="3475338"/>
            <a:ext cx="5860800" cy="40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 flipH="1" rot="10800000">
            <a:off x="-527875" y="-1091222"/>
            <a:ext cx="4596342" cy="215279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05050" y="142150"/>
            <a:ext cx="289975" cy="919425"/>
            <a:chOff x="205050" y="142150"/>
            <a:chExt cx="289975" cy="919425"/>
          </a:xfrm>
        </p:grpSpPr>
        <p:sp>
          <p:nvSpPr>
            <p:cNvPr id="12" name="Google Shape;12;p2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6842050" y="321875"/>
            <a:ext cx="2301900" cy="3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 txBox="1"/>
          <p:nvPr>
            <p:ph type="ctrTitle"/>
          </p:nvPr>
        </p:nvSpPr>
        <p:spPr>
          <a:xfrm>
            <a:off x="715100" y="801463"/>
            <a:ext cx="7713900" cy="25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hasCustomPrompt="1" type="title"/>
          </p:nvPr>
        </p:nvSpPr>
        <p:spPr>
          <a:xfrm>
            <a:off x="1972700" y="1603600"/>
            <a:ext cx="5198700" cy="1511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6" name="Google Shape;166;p11"/>
          <p:cNvSpPr txBox="1"/>
          <p:nvPr>
            <p:ph idx="1" type="subTitle"/>
          </p:nvPr>
        </p:nvSpPr>
        <p:spPr>
          <a:xfrm>
            <a:off x="1972650" y="3229300"/>
            <a:ext cx="51987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11"/>
          <p:cNvSpPr/>
          <p:nvPr/>
        </p:nvSpPr>
        <p:spPr>
          <a:xfrm rot="10800000">
            <a:off x="-1099258" y="-1437382"/>
            <a:ext cx="4300158" cy="3387308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 flipH="1">
            <a:off x="4680012" y="3983502"/>
            <a:ext cx="5724690" cy="2681281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 flipH="1">
            <a:off x="-100" y="4447450"/>
            <a:ext cx="1762500" cy="3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 flipH="1" rot="-5400000">
            <a:off x="7858875" y="523500"/>
            <a:ext cx="1825800" cy="7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hasCustomPrompt="1" type="title"/>
          </p:nvPr>
        </p:nvSpPr>
        <p:spPr>
          <a:xfrm>
            <a:off x="827288" y="1490100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" type="subTitle"/>
          </p:nvPr>
        </p:nvSpPr>
        <p:spPr>
          <a:xfrm>
            <a:off x="1496400" y="1638134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2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idx="3" type="subTitle"/>
          </p:nvPr>
        </p:nvSpPr>
        <p:spPr>
          <a:xfrm>
            <a:off x="1496400" y="1423750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13"/>
          <p:cNvSpPr txBox="1"/>
          <p:nvPr>
            <p:ph hasCustomPrompt="1" idx="4" type="title"/>
          </p:nvPr>
        </p:nvSpPr>
        <p:spPr>
          <a:xfrm>
            <a:off x="827288" y="2586925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idx="5" type="subTitle"/>
          </p:nvPr>
        </p:nvSpPr>
        <p:spPr>
          <a:xfrm>
            <a:off x="1496400" y="2738942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6" type="subTitle"/>
          </p:nvPr>
        </p:nvSpPr>
        <p:spPr>
          <a:xfrm>
            <a:off x="1496400" y="2524558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7" type="title"/>
          </p:nvPr>
        </p:nvSpPr>
        <p:spPr>
          <a:xfrm>
            <a:off x="827288" y="3686975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8" type="subTitle"/>
          </p:nvPr>
        </p:nvSpPr>
        <p:spPr>
          <a:xfrm>
            <a:off x="1496400" y="3839750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9" type="subTitle"/>
          </p:nvPr>
        </p:nvSpPr>
        <p:spPr>
          <a:xfrm>
            <a:off x="1496400" y="36253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hasCustomPrompt="1" idx="13" type="title"/>
          </p:nvPr>
        </p:nvSpPr>
        <p:spPr>
          <a:xfrm>
            <a:off x="4813238" y="1490100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idx="14" type="subTitle"/>
          </p:nvPr>
        </p:nvSpPr>
        <p:spPr>
          <a:xfrm>
            <a:off x="5482350" y="1638134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3"/>
          <p:cNvSpPr txBox="1"/>
          <p:nvPr>
            <p:ph idx="15" type="subTitle"/>
          </p:nvPr>
        </p:nvSpPr>
        <p:spPr>
          <a:xfrm>
            <a:off x="5482350" y="1423750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16" type="title"/>
          </p:nvPr>
        </p:nvSpPr>
        <p:spPr>
          <a:xfrm>
            <a:off x="4813238" y="2586925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7" type="subTitle"/>
          </p:nvPr>
        </p:nvSpPr>
        <p:spPr>
          <a:xfrm>
            <a:off x="5482350" y="2738942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18" type="subTitle"/>
          </p:nvPr>
        </p:nvSpPr>
        <p:spPr>
          <a:xfrm>
            <a:off x="5482350" y="2524558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19" type="title"/>
          </p:nvPr>
        </p:nvSpPr>
        <p:spPr>
          <a:xfrm>
            <a:off x="4813238" y="3686975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20" type="subTitle"/>
          </p:nvPr>
        </p:nvSpPr>
        <p:spPr>
          <a:xfrm>
            <a:off x="5482350" y="3839750"/>
            <a:ext cx="2417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3"/>
          <p:cNvSpPr txBox="1"/>
          <p:nvPr>
            <p:ph idx="21" type="subTitle"/>
          </p:nvPr>
        </p:nvSpPr>
        <p:spPr>
          <a:xfrm>
            <a:off x="5482350" y="36253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13"/>
          <p:cNvSpPr/>
          <p:nvPr/>
        </p:nvSpPr>
        <p:spPr>
          <a:xfrm rot="-1443">
            <a:off x="0" y="447"/>
            <a:ext cx="2143500" cy="2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-417227" y="3785150"/>
            <a:ext cx="4459935" cy="3175123"/>
          </a:xfrm>
          <a:custGeom>
            <a:rect b="b" l="l" r="r" t="t"/>
            <a:pathLst>
              <a:path extrusionOk="0" h="27572" w="38729">
                <a:moveTo>
                  <a:pt x="1" y="0"/>
                </a:moveTo>
                <a:lnTo>
                  <a:pt x="1" y="27572"/>
                </a:lnTo>
                <a:lnTo>
                  <a:pt x="38728" y="27572"/>
                </a:lnTo>
                <a:lnTo>
                  <a:pt x="38728" y="11917"/>
                </a:lnTo>
                <a:cubicBezTo>
                  <a:pt x="35988" y="10519"/>
                  <a:pt x="32763" y="9813"/>
                  <a:pt x="29690" y="9606"/>
                </a:cubicBezTo>
                <a:cubicBezTo>
                  <a:pt x="28304" y="9510"/>
                  <a:pt x="26910" y="9487"/>
                  <a:pt x="25514" y="9487"/>
                </a:cubicBezTo>
                <a:cubicBezTo>
                  <a:pt x="24169" y="9487"/>
                  <a:pt x="22822" y="9509"/>
                  <a:pt x="21479" y="9509"/>
                </a:cubicBezTo>
                <a:cubicBezTo>
                  <a:pt x="18356" y="9509"/>
                  <a:pt x="15253" y="9391"/>
                  <a:pt x="12236" y="8609"/>
                </a:cubicBezTo>
                <a:cubicBezTo>
                  <a:pt x="7309" y="7336"/>
                  <a:pt x="2963" y="4152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3"/>
          <p:cNvGrpSpPr/>
          <p:nvPr/>
        </p:nvGrpSpPr>
        <p:grpSpPr>
          <a:xfrm rot="-5400000">
            <a:off x="501725" y="4678425"/>
            <a:ext cx="69900" cy="579625"/>
            <a:chOff x="8904375" y="2444650"/>
            <a:chExt cx="69900" cy="579625"/>
          </a:xfrm>
        </p:grpSpPr>
        <p:sp>
          <p:nvSpPr>
            <p:cNvPr id="195" name="Google Shape;195;p13"/>
            <p:cNvSpPr/>
            <p:nvPr/>
          </p:nvSpPr>
          <p:spPr>
            <a:xfrm>
              <a:off x="8904375" y="24446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904375" y="26145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904375" y="27844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904375" y="29543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title"/>
          </p:nvPr>
        </p:nvSpPr>
        <p:spPr>
          <a:xfrm>
            <a:off x="1096100" y="3307775"/>
            <a:ext cx="5187900" cy="510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1" name="Google Shape;201;p14"/>
          <p:cNvSpPr txBox="1"/>
          <p:nvPr>
            <p:ph idx="1" type="subTitle"/>
          </p:nvPr>
        </p:nvSpPr>
        <p:spPr>
          <a:xfrm>
            <a:off x="1096100" y="1087537"/>
            <a:ext cx="5187900" cy="20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14"/>
          <p:cNvSpPr/>
          <p:nvPr/>
        </p:nvSpPr>
        <p:spPr>
          <a:xfrm flipH="1" rot="10800000">
            <a:off x="-411712" y="-1680892"/>
            <a:ext cx="3969643" cy="3020168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 rot="5400000">
            <a:off x="1520867" y="-69697"/>
            <a:ext cx="289975" cy="919425"/>
            <a:chOff x="205050" y="142150"/>
            <a:chExt cx="289975" cy="919425"/>
          </a:xfrm>
        </p:grpSpPr>
        <p:sp>
          <p:nvSpPr>
            <p:cNvPr id="204" name="Google Shape;204;p14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15"/>
          <p:cNvSpPr/>
          <p:nvPr/>
        </p:nvSpPr>
        <p:spPr>
          <a:xfrm flipH="1" rot="10800000">
            <a:off x="-518201" y="-782224"/>
            <a:ext cx="3264449" cy="152897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 rot="-5400000">
            <a:off x="8148200" y="335075"/>
            <a:ext cx="1030200" cy="34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5"/>
          <p:cNvGrpSpPr/>
          <p:nvPr/>
        </p:nvGrpSpPr>
        <p:grpSpPr>
          <a:xfrm flipH="1">
            <a:off x="422946" y="136775"/>
            <a:ext cx="510050" cy="919425"/>
            <a:chOff x="257500" y="825775"/>
            <a:chExt cx="510050" cy="919425"/>
          </a:xfrm>
        </p:grpSpPr>
        <p:sp>
          <p:nvSpPr>
            <p:cNvPr id="221" name="Google Shape;221;p15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" name="Google Shape;241;p16"/>
          <p:cNvSpPr/>
          <p:nvPr/>
        </p:nvSpPr>
        <p:spPr>
          <a:xfrm rot="5400000">
            <a:off x="-1638303" y="-800180"/>
            <a:ext cx="3264449" cy="152897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 flipH="1" rot="-5400000">
            <a:off x="7319218" y="-265262"/>
            <a:ext cx="2850876" cy="2168993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6"/>
          <p:cNvGrpSpPr/>
          <p:nvPr/>
        </p:nvGrpSpPr>
        <p:grpSpPr>
          <a:xfrm>
            <a:off x="8599671" y="923075"/>
            <a:ext cx="289975" cy="919425"/>
            <a:chOff x="8786346" y="812300"/>
            <a:chExt cx="289975" cy="919425"/>
          </a:xfrm>
        </p:grpSpPr>
        <p:sp>
          <p:nvSpPr>
            <p:cNvPr id="244" name="Google Shape;244;p16"/>
            <p:cNvSpPr/>
            <p:nvPr/>
          </p:nvSpPr>
          <p:spPr>
            <a:xfrm flipH="1">
              <a:off x="8786346" y="81230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 flipH="1">
              <a:off x="8786346" y="98220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flipH="1">
              <a:off x="8786346" y="115210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flipH="1">
              <a:off x="8786346" y="132200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 flipH="1">
              <a:off x="8786346" y="149190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 flipH="1">
              <a:off x="8786346" y="166180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 flipH="1">
              <a:off x="9006396" y="81230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 flipH="1">
              <a:off x="9006396" y="98220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 flipH="1">
              <a:off x="9006396" y="115210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 flipH="1">
              <a:off x="9006396" y="132200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 flipH="1">
              <a:off x="9006396" y="149190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flipH="1">
              <a:off x="9006396" y="166180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6"/>
          <p:cNvSpPr/>
          <p:nvPr/>
        </p:nvSpPr>
        <p:spPr>
          <a:xfrm rot="10800000">
            <a:off x="-8600" y="4720225"/>
            <a:ext cx="1120500" cy="42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rot="-5400000">
            <a:off x="534550" y="11275"/>
            <a:ext cx="69900" cy="579625"/>
            <a:chOff x="8904375" y="2444650"/>
            <a:chExt cx="69900" cy="579625"/>
          </a:xfrm>
        </p:grpSpPr>
        <p:sp>
          <p:nvSpPr>
            <p:cNvPr id="258" name="Google Shape;258;p16"/>
            <p:cNvSpPr/>
            <p:nvPr/>
          </p:nvSpPr>
          <p:spPr>
            <a:xfrm>
              <a:off x="8904375" y="24446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904375" y="26145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8904375" y="27844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8904375" y="29543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1" type="subTitle"/>
          </p:nvPr>
        </p:nvSpPr>
        <p:spPr>
          <a:xfrm>
            <a:off x="5459313" y="2607200"/>
            <a:ext cx="28917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/>
          <p:nvPr>
            <p:ph idx="2" type="pic"/>
          </p:nvPr>
        </p:nvSpPr>
        <p:spPr>
          <a:xfrm>
            <a:off x="793088" y="1643600"/>
            <a:ext cx="4137600" cy="296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6" name="Google Shape;266;p17"/>
          <p:cNvSpPr/>
          <p:nvPr/>
        </p:nvSpPr>
        <p:spPr>
          <a:xfrm rot="5399097">
            <a:off x="-803395" y="3823275"/>
            <a:ext cx="2283000" cy="3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>
            <p:ph type="title"/>
          </p:nvPr>
        </p:nvSpPr>
        <p:spPr>
          <a:xfrm>
            <a:off x="5373263" y="1455014"/>
            <a:ext cx="2772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9" name="Google Shape;269;p18"/>
          <p:cNvSpPr txBox="1"/>
          <p:nvPr>
            <p:ph idx="1" type="subTitle"/>
          </p:nvPr>
        </p:nvSpPr>
        <p:spPr>
          <a:xfrm>
            <a:off x="5373263" y="2606112"/>
            <a:ext cx="27726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8"/>
          <p:cNvSpPr/>
          <p:nvPr/>
        </p:nvSpPr>
        <p:spPr>
          <a:xfrm>
            <a:off x="0" y="4698500"/>
            <a:ext cx="2714100" cy="4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-5400000">
            <a:off x="-513950" y="715075"/>
            <a:ext cx="1848000" cy="3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" type="subTitle"/>
          </p:nvPr>
        </p:nvSpPr>
        <p:spPr>
          <a:xfrm>
            <a:off x="1185313" y="2640525"/>
            <a:ext cx="3003900" cy="1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2" type="subTitle"/>
          </p:nvPr>
        </p:nvSpPr>
        <p:spPr>
          <a:xfrm>
            <a:off x="1185313" y="2426175"/>
            <a:ext cx="30039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19"/>
          <p:cNvSpPr txBox="1"/>
          <p:nvPr>
            <p:ph idx="3" type="subTitle"/>
          </p:nvPr>
        </p:nvSpPr>
        <p:spPr>
          <a:xfrm>
            <a:off x="4954788" y="2640525"/>
            <a:ext cx="3003900" cy="1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9"/>
          <p:cNvSpPr txBox="1"/>
          <p:nvPr>
            <p:ph idx="4" type="subTitle"/>
          </p:nvPr>
        </p:nvSpPr>
        <p:spPr>
          <a:xfrm>
            <a:off x="4954788" y="2426175"/>
            <a:ext cx="30039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19"/>
          <p:cNvSpPr/>
          <p:nvPr/>
        </p:nvSpPr>
        <p:spPr>
          <a:xfrm flipH="1">
            <a:off x="4782600" y="4296878"/>
            <a:ext cx="4596342" cy="215279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-5400000">
            <a:off x="-440950" y="3989875"/>
            <a:ext cx="1920900" cy="39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flipH="1" rot="10800000">
            <a:off x="-958424" y="-681819"/>
            <a:ext cx="3394241" cy="2582393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20"/>
          <p:cNvSpPr txBox="1"/>
          <p:nvPr>
            <p:ph idx="1" type="subTitle"/>
          </p:nvPr>
        </p:nvSpPr>
        <p:spPr>
          <a:xfrm>
            <a:off x="872875" y="3549625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2" type="subTitle"/>
          </p:nvPr>
        </p:nvSpPr>
        <p:spPr>
          <a:xfrm>
            <a:off x="872875" y="3335275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20"/>
          <p:cNvSpPr txBox="1"/>
          <p:nvPr>
            <p:ph idx="3" type="subTitle"/>
          </p:nvPr>
        </p:nvSpPr>
        <p:spPr>
          <a:xfrm>
            <a:off x="3489300" y="3549625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0"/>
          <p:cNvSpPr txBox="1"/>
          <p:nvPr>
            <p:ph idx="4" type="subTitle"/>
          </p:nvPr>
        </p:nvSpPr>
        <p:spPr>
          <a:xfrm>
            <a:off x="3489300" y="3335275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" name="Google Shape;287;p20"/>
          <p:cNvSpPr txBox="1"/>
          <p:nvPr>
            <p:ph idx="5" type="subTitle"/>
          </p:nvPr>
        </p:nvSpPr>
        <p:spPr>
          <a:xfrm>
            <a:off x="6105725" y="3549625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idx="6" type="subTitle"/>
          </p:nvPr>
        </p:nvSpPr>
        <p:spPr>
          <a:xfrm>
            <a:off x="6105725" y="3335275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9" name="Google Shape;289;p20"/>
          <p:cNvSpPr/>
          <p:nvPr/>
        </p:nvSpPr>
        <p:spPr>
          <a:xfrm>
            <a:off x="-227327" y="4457023"/>
            <a:ext cx="3265610" cy="1529519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 rot="-5400000">
            <a:off x="-208625" y="620425"/>
            <a:ext cx="1600500" cy="34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2017950" y="2882285"/>
            <a:ext cx="510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787200" y="1129800"/>
            <a:ext cx="1569600" cy="1568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017950" y="3718444"/>
            <a:ext cx="51081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flipH="1">
            <a:off x="-595608" y="3573075"/>
            <a:ext cx="4300158" cy="3387308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533563" y="3088600"/>
            <a:ext cx="510050" cy="919425"/>
            <a:chOff x="257500" y="825775"/>
            <a:chExt cx="510050" cy="919425"/>
          </a:xfrm>
        </p:grpSpPr>
        <p:sp>
          <p:nvSpPr>
            <p:cNvPr id="32" name="Google Shape;32;p3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3"/>
          <p:cNvSpPr/>
          <p:nvPr/>
        </p:nvSpPr>
        <p:spPr>
          <a:xfrm rot="10800000">
            <a:off x="4846137" y="-1482932"/>
            <a:ext cx="5724690" cy="2681281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787500" y="-170500"/>
            <a:ext cx="289975" cy="919425"/>
            <a:chOff x="205050" y="142150"/>
            <a:chExt cx="289975" cy="919425"/>
          </a:xfrm>
        </p:grpSpPr>
        <p:sp>
          <p:nvSpPr>
            <p:cNvPr id="52" name="Google Shape;52;p3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1" type="subTitle"/>
          </p:nvPr>
        </p:nvSpPr>
        <p:spPr>
          <a:xfrm>
            <a:off x="1764563" y="1715957"/>
            <a:ext cx="21357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2" type="subTitle"/>
          </p:nvPr>
        </p:nvSpPr>
        <p:spPr>
          <a:xfrm>
            <a:off x="1764563" y="1501575"/>
            <a:ext cx="2135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idx="3" type="subTitle"/>
          </p:nvPr>
        </p:nvSpPr>
        <p:spPr>
          <a:xfrm>
            <a:off x="1764563" y="3284557"/>
            <a:ext cx="21357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4" type="subTitle"/>
          </p:nvPr>
        </p:nvSpPr>
        <p:spPr>
          <a:xfrm>
            <a:off x="1764563" y="3070175"/>
            <a:ext cx="2135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1"/>
          <p:cNvSpPr txBox="1"/>
          <p:nvPr>
            <p:ph idx="5" type="subTitle"/>
          </p:nvPr>
        </p:nvSpPr>
        <p:spPr>
          <a:xfrm>
            <a:off x="6061963" y="1715957"/>
            <a:ext cx="21357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1"/>
          <p:cNvSpPr txBox="1"/>
          <p:nvPr>
            <p:ph idx="6" type="subTitle"/>
          </p:nvPr>
        </p:nvSpPr>
        <p:spPr>
          <a:xfrm>
            <a:off x="6061963" y="1501575"/>
            <a:ext cx="2135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21"/>
          <p:cNvSpPr txBox="1"/>
          <p:nvPr>
            <p:ph idx="7" type="subTitle"/>
          </p:nvPr>
        </p:nvSpPr>
        <p:spPr>
          <a:xfrm>
            <a:off x="6061963" y="3284557"/>
            <a:ext cx="21357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1"/>
          <p:cNvSpPr txBox="1"/>
          <p:nvPr>
            <p:ph idx="8" type="subTitle"/>
          </p:nvPr>
        </p:nvSpPr>
        <p:spPr>
          <a:xfrm>
            <a:off x="6061963" y="3070175"/>
            <a:ext cx="2135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21"/>
          <p:cNvSpPr/>
          <p:nvPr/>
        </p:nvSpPr>
        <p:spPr>
          <a:xfrm rot="-9182791">
            <a:off x="6451991" y="-747140"/>
            <a:ext cx="3830783" cy="1794229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rot="5398519">
            <a:off x="-290387" y="493100"/>
            <a:ext cx="1392300" cy="3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 rot="10800000">
            <a:off x="8100000" y="4853150"/>
            <a:ext cx="1044000" cy="28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 flipH="1">
            <a:off x="-329445" y="4176277"/>
            <a:ext cx="2215118" cy="1744924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1"/>
          <p:cNvGrpSpPr/>
          <p:nvPr/>
        </p:nvGrpSpPr>
        <p:grpSpPr>
          <a:xfrm rot="10800000">
            <a:off x="8515125" y="442525"/>
            <a:ext cx="289975" cy="919425"/>
            <a:chOff x="205050" y="142150"/>
            <a:chExt cx="289975" cy="919425"/>
          </a:xfrm>
        </p:grpSpPr>
        <p:sp>
          <p:nvSpPr>
            <p:cNvPr id="306" name="Google Shape;306;p21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0" name="Google Shape;320;p22"/>
          <p:cNvSpPr txBox="1"/>
          <p:nvPr>
            <p:ph idx="1" type="subTitle"/>
          </p:nvPr>
        </p:nvSpPr>
        <p:spPr>
          <a:xfrm>
            <a:off x="746200" y="19185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2"/>
          <p:cNvSpPr txBox="1"/>
          <p:nvPr>
            <p:ph idx="2" type="subTitle"/>
          </p:nvPr>
        </p:nvSpPr>
        <p:spPr>
          <a:xfrm>
            <a:off x="746200" y="17041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22"/>
          <p:cNvSpPr txBox="1"/>
          <p:nvPr>
            <p:ph idx="3" type="subTitle"/>
          </p:nvPr>
        </p:nvSpPr>
        <p:spPr>
          <a:xfrm>
            <a:off x="3363150" y="19185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2"/>
          <p:cNvSpPr txBox="1"/>
          <p:nvPr>
            <p:ph idx="4" type="subTitle"/>
          </p:nvPr>
        </p:nvSpPr>
        <p:spPr>
          <a:xfrm>
            <a:off x="3363150" y="17041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22"/>
          <p:cNvSpPr txBox="1"/>
          <p:nvPr>
            <p:ph idx="5" type="subTitle"/>
          </p:nvPr>
        </p:nvSpPr>
        <p:spPr>
          <a:xfrm>
            <a:off x="5980100" y="19185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2"/>
          <p:cNvSpPr txBox="1"/>
          <p:nvPr>
            <p:ph idx="6" type="subTitle"/>
          </p:nvPr>
        </p:nvSpPr>
        <p:spPr>
          <a:xfrm>
            <a:off x="5980100" y="17041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22"/>
          <p:cNvSpPr txBox="1"/>
          <p:nvPr>
            <p:ph idx="7" type="subTitle"/>
          </p:nvPr>
        </p:nvSpPr>
        <p:spPr>
          <a:xfrm>
            <a:off x="746200" y="33436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2"/>
          <p:cNvSpPr txBox="1"/>
          <p:nvPr>
            <p:ph idx="8" type="subTitle"/>
          </p:nvPr>
        </p:nvSpPr>
        <p:spPr>
          <a:xfrm>
            <a:off x="746200" y="31292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22"/>
          <p:cNvSpPr txBox="1"/>
          <p:nvPr>
            <p:ph idx="9" type="subTitle"/>
          </p:nvPr>
        </p:nvSpPr>
        <p:spPr>
          <a:xfrm>
            <a:off x="3363150" y="33436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2"/>
          <p:cNvSpPr txBox="1"/>
          <p:nvPr>
            <p:ph idx="13" type="subTitle"/>
          </p:nvPr>
        </p:nvSpPr>
        <p:spPr>
          <a:xfrm>
            <a:off x="3363150" y="31292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22"/>
          <p:cNvSpPr txBox="1"/>
          <p:nvPr>
            <p:ph idx="14" type="subTitle"/>
          </p:nvPr>
        </p:nvSpPr>
        <p:spPr>
          <a:xfrm>
            <a:off x="5980100" y="3343650"/>
            <a:ext cx="2417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2"/>
          <p:cNvSpPr txBox="1"/>
          <p:nvPr>
            <p:ph idx="15" type="subTitle"/>
          </p:nvPr>
        </p:nvSpPr>
        <p:spPr>
          <a:xfrm>
            <a:off x="5980100" y="3129266"/>
            <a:ext cx="24177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2"/>
          <p:cNvSpPr/>
          <p:nvPr/>
        </p:nvSpPr>
        <p:spPr>
          <a:xfrm flipH="1" rot="10800000">
            <a:off x="5440689" y="-1643428"/>
            <a:ext cx="3913985" cy="3082968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 rot="-5400000">
            <a:off x="-751400" y="885800"/>
            <a:ext cx="2148300" cy="34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373625" y="4660000"/>
            <a:ext cx="1770300" cy="3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-117137" y="4488100"/>
            <a:ext cx="3480285" cy="215279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2"/>
          <p:cNvGrpSpPr/>
          <p:nvPr/>
        </p:nvGrpSpPr>
        <p:grpSpPr>
          <a:xfrm rot="10800000">
            <a:off x="8462188" y="971000"/>
            <a:ext cx="510050" cy="919425"/>
            <a:chOff x="257500" y="825775"/>
            <a:chExt cx="510050" cy="919425"/>
          </a:xfrm>
        </p:grpSpPr>
        <p:sp>
          <p:nvSpPr>
            <p:cNvPr id="337" name="Google Shape;337;p22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hasCustomPrompt="1" type="title"/>
          </p:nvPr>
        </p:nvSpPr>
        <p:spPr>
          <a:xfrm>
            <a:off x="1275150" y="1444753"/>
            <a:ext cx="1350300" cy="527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57" name="Google Shape;357;p23"/>
          <p:cNvSpPr txBox="1"/>
          <p:nvPr>
            <p:ph idx="2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8" name="Google Shape;358;p23"/>
          <p:cNvSpPr txBox="1"/>
          <p:nvPr>
            <p:ph idx="1" type="subTitle"/>
          </p:nvPr>
        </p:nvSpPr>
        <p:spPr>
          <a:xfrm>
            <a:off x="867600" y="2305550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3"/>
          <p:cNvSpPr txBox="1"/>
          <p:nvPr>
            <p:ph idx="3" type="subTitle"/>
          </p:nvPr>
        </p:nvSpPr>
        <p:spPr>
          <a:xfrm>
            <a:off x="867600" y="2091200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3"/>
          <p:cNvSpPr txBox="1"/>
          <p:nvPr>
            <p:ph hasCustomPrompt="1" idx="4" type="title"/>
          </p:nvPr>
        </p:nvSpPr>
        <p:spPr>
          <a:xfrm>
            <a:off x="3896900" y="1444753"/>
            <a:ext cx="1350300" cy="527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1" name="Google Shape;361;p23"/>
          <p:cNvSpPr txBox="1"/>
          <p:nvPr>
            <p:ph idx="5" type="subTitle"/>
          </p:nvPr>
        </p:nvSpPr>
        <p:spPr>
          <a:xfrm>
            <a:off x="3489350" y="2305550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3"/>
          <p:cNvSpPr txBox="1"/>
          <p:nvPr>
            <p:ph idx="6" type="subTitle"/>
          </p:nvPr>
        </p:nvSpPr>
        <p:spPr>
          <a:xfrm>
            <a:off x="3489350" y="2091200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3"/>
          <p:cNvSpPr txBox="1"/>
          <p:nvPr>
            <p:ph hasCustomPrompt="1" idx="7" type="title"/>
          </p:nvPr>
        </p:nvSpPr>
        <p:spPr>
          <a:xfrm>
            <a:off x="6518650" y="1444753"/>
            <a:ext cx="1350300" cy="527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6111100" y="2305550"/>
            <a:ext cx="21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3"/>
          <p:cNvSpPr txBox="1"/>
          <p:nvPr>
            <p:ph idx="9" type="subTitle"/>
          </p:nvPr>
        </p:nvSpPr>
        <p:spPr>
          <a:xfrm>
            <a:off x="6111100" y="2091200"/>
            <a:ext cx="2165400" cy="36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23"/>
          <p:cNvSpPr/>
          <p:nvPr/>
        </p:nvSpPr>
        <p:spPr>
          <a:xfrm rot="-9500089">
            <a:off x="6993399" y="-343681"/>
            <a:ext cx="3394280" cy="2582423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-1327426" y="4506243"/>
            <a:ext cx="3437698" cy="1610120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0" y="0"/>
            <a:ext cx="2301900" cy="46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23"/>
          <p:cNvGrpSpPr/>
          <p:nvPr/>
        </p:nvGrpSpPr>
        <p:grpSpPr>
          <a:xfrm flipH="1" rot="10800000">
            <a:off x="209950" y="3893190"/>
            <a:ext cx="510050" cy="919425"/>
            <a:chOff x="257500" y="825775"/>
            <a:chExt cx="510050" cy="919425"/>
          </a:xfrm>
        </p:grpSpPr>
        <p:sp>
          <p:nvSpPr>
            <p:cNvPr id="370" name="Google Shape;370;p23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/>
          <p:nvPr>
            <p:ph type="title"/>
          </p:nvPr>
        </p:nvSpPr>
        <p:spPr>
          <a:xfrm>
            <a:off x="2024200" y="514725"/>
            <a:ext cx="5095500" cy="9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p24"/>
          <p:cNvSpPr txBox="1"/>
          <p:nvPr>
            <p:ph idx="1" type="subTitle"/>
          </p:nvPr>
        </p:nvSpPr>
        <p:spPr>
          <a:xfrm>
            <a:off x="2024150" y="1625750"/>
            <a:ext cx="50955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24"/>
          <p:cNvSpPr/>
          <p:nvPr/>
        </p:nvSpPr>
        <p:spPr>
          <a:xfrm>
            <a:off x="-776550" y="4087225"/>
            <a:ext cx="3480285" cy="215279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7625825" y="3004225"/>
            <a:ext cx="1518300" cy="3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0" y="2289825"/>
            <a:ext cx="1210200" cy="34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4"/>
          <p:cNvGrpSpPr/>
          <p:nvPr/>
        </p:nvGrpSpPr>
        <p:grpSpPr>
          <a:xfrm rot="10800000">
            <a:off x="671963" y="3892950"/>
            <a:ext cx="510050" cy="919425"/>
            <a:chOff x="257500" y="825775"/>
            <a:chExt cx="510050" cy="919425"/>
          </a:xfrm>
        </p:grpSpPr>
        <p:sp>
          <p:nvSpPr>
            <p:cNvPr id="395" name="Google Shape;395;p24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4"/>
          <p:cNvSpPr txBox="1"/>
          <p:nvPr/>
        </p:nvSpPr>
        <p:spPr>
          <a:xfrm>
            <a:off x="2024207" y="3577289"/>
            <a:ext cx="509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b="1"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/>
          <p:nvPr/>
        </p:nvSpPr>
        <p:spPr>
          <a:xfrm>
            <a:off x="-776550" y="4087225"/>
            <a:ext cx="3480285" cy="2152795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7625825" y="3004225"/>
            <a:ext cx="1518300" cy="3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>
            <a:off x="0" y="2289825"/>
            <a:ext cx="1210200" cy="34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5"/>
          <p:cNvGrpSpPr/>
          <p:nvPr/>
        </p:nvGrpSpPr>
        <p:grpSpPr>
          <a:xfrm rot="10800000">
            <a:off x="671963" y="3892950"/>
            <a:ext cx="510050" cy="919425"/>
            <a:chOff x="257500" y="825775"/>
            <a:chExt cx="510050" cy="919425"/>
          </a:xfrm>
        </p:grpSpPr>
        <p:sp>
          <p:nvSpPr>
            <p:cNvPr id="419" name="Google Shape;419;p25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rot="-5400000">
            <a:off x="641200" y="110946"/>
            <a:ext cx="1189500" cy="95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 flipH="1" rot="10800000">
            <a:off x="5400589" y="-1322603"/>
            <a:ext cx="3913985" cy="3082968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 rot="10800000">
            <a:off x="8642800" y="602475"/>
            <a:ext cx="69900" cy="579625"/>
            <a:chOff x="8904375" y="2444650"/>
            <a:chExt cx="69900" cy="579625"/>
          </a:xfrm>
        </p:grpSpPr>
        <p:sp>
          <p:nvSpPr>
            <p:cNvPr id="440" name="Google Shape;440;p25"/>
            <p:cNvSpPr/>
            <p:nvPr/>
          </p:nvSpPr>
          <p:spPr>
            <a:xfrm>
              <a:off x="8904375" y="24446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8904375" y="26145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8904375" y="27844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8904375" y="29543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/>
          <p:nvPr/>
        </p:nvSpPr>
        <p:spPr>
          <a:xfrm rot="10800000">
            <a:off x="-1099258" y="-1473882"/>
            <a:ext cx="4300158" cy="3387308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flipH="1">
            <a:off x="4680012" y="3983502"/>
            <a:ext cx="5724690" cy="2681281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flipH="1">
            <a:off x="-100" y="4447450"/>
            <a:ext cx="1762500" cy="3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flipH="1" rot="-5400000">
            <a:off x="7848600" y="538800"/>
            <a:ext cx="1834200" cy="75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 flipH="1" rot="10800000">
            <a:off x="533563" y="947526"/>
            <a:ext cx="510050" cy="919425"/>
            <a:chOff x="257500" y="825775"/>
            <a:chExt cx="510050" cy="919425"/>
          </a:xfrm>
        </p:grpSpPr>
        <p:sp>
          <p:nvSpPr>
            <p:cNvPr id="450" name="Google Shape;450;p26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6"/>
          <p:cNvGrpSpPr/>
          <p:nvPr/>
        </p:nvGrpSpPr>
        <p:grpSpPr>
          <a:xfrm flipH="1" rot="-5400000">
            <a:off x="6790525" y="4254451"/>
            <a:ext cx="289975" cy="919425"/>
            <a:chOff x="205050" y="142150"/>
            <a:chExt cx="289975" cy="919425"/>
          </a:xfrm>
        </p:grpSpPr>
        <p:sp>
          <p:nvSpPr>
            <p:cNvPr id="469" name="Google Shape;469;p26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152475"/>
            <a:ext cx="77040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4"/>
          <p:cNvSpPr/>
          <p:nvPr/>
        </p:nvSpPr>
        <p:spPr>
          <a:xfrm>
            <a:off x="0" y="0"/>
            <a:ext cx="2063100" cy="2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flipH="1" rot="-5398638">
            <a:off x="7610182" y="926825"/>
            <a:ext cx="2272200" cy="39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idx="1" type="subTitle"/>
          </p:nvPr>
        </p:nvSpPr>
        <p:spPr>
          <a:xfrm>
            <a:off x="1013150" y="1724525"/>
            <a:ext cx="2985900" cy="36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2" type="body"/>
          </p:nvPr>
        </p:nvSpPr>
        <p:spPr>
          <a:xfrm>
            <a:off x="838850" y="2100410"/>
            <a:ext cx="33345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3" type="subTitle"/>
          </p:nvPr>
        </p:nvSpPr>
        <p:spPr>
          <a:xfrm>
            <a:off x="5144950" y="1724525"/>
            <a:ext cx="2985900" cy="36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5"/>
          <p:cNvSpPr txBox="1"/>
          <p:nvPr>
            <p:ph idx="4" type="body"/>
          </p:nvPr>
        </p:nvSpPr>
        <p:spPr>
          <a:xfrm>
            <a:off x="4970650" y="2100410"/>
            <a:ext cx="33345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5"/>
          <p:cNvSpPr/>
          <p:nvPr/>
        </p:nvSpPr>
        <p:spPr>
          <a:xfrm flipH="1" rot="10800000">
            <a:off x="-451050" y="-1687625"/>
            <a:ext cx="4119313" cy="2932627"/>
          </a:xfrm>
          <a:custGeom>
            <a:rect b="b" l="l" r="r" t="t"/>
            <a:pathLst>
              <a:path extrusionOk="0" h="27572" w="38729">
                <a:moveTo>
                  <a:pt x="1" y="0"/>
                </a:moveTo>
                <a:lnTo>
                  <a:pt x="1" y="27572"/>
                </a:lnTo>
                <a:lnTo>
                  <a:pt x="38728" y="27572"/>
                </a:lnTo>
                <a:lnTo>
                  <a:pt x="38728" y="11917"/>
                </a:lnTo>
                <a:cubicBezTo>
                  <a:pt x="35988" y="10519"/>
                  <a:pt x="32763" y="9813"/>
                  <a:pt x="29690" y="9606"/>
                </a:cubicBezTo>
                <a:cubicBezTo>
                  <a:pt x="28304" y="9510"/>
                  <a:pt x="26910" y="9487"/>
                  <a:pt x="25514" y="9487"/>
                </a:cubicBezTo>
                <a:cubicBezTo>
                  <a:pt x="24169" y="9487"/>
                  <a:pt x="22822" y="9509"/>
                  <a:pt x="21479" y="9509"/>
                </a:cubicBezTo>
                <a:cubicBezTo>
                  <a:pt x="18356" y="9509"/>
                  <a:pt x="15253" y="9391"/>
                  <a:pt x="12236" y="8609"/>
                </a:cubicBezTo>
                <a:cubicBezTo>
                  <a:pt x="7309" y="7336"/>
                  <a:pt x="2963" y="4152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flipH="1" rot="-5398182">
            <a:off x="8010299" y="539250"/>
            <a:ext cx="1701600" cy="62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0" y="4510325"/>
            <a:ext cx="1981500" cy="34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5"/>
          <p:cNvGrpSpPr/>
          <p:nvPr/>
        </p:nvGrpSpPr>
        <p:grpSpPr>
          <a:xfrm flipH="1">
            <a:off x="365179" y="188275"/>
            <a:ext cx="289975" cy="919425"/>
            <a:chOff x="205050" y="142150"/>
            <a:chExt cx="289975" cy="919425"/>
          </a:xfrm>
        </p:grpSpPr>
        <p:sp>
          <p:nvSpPr>
            <p:cNvPr id="79" name="Google Shape;79;p5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 flipH="1" rot="10800000">
            <a:off x="-1289399" y="-701997"/>
            <a:ext cx="2999735" cy="2282247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"/>
          <p:cNvSpPr/>
          <p:nvPr/>
        </p:nvSpPr>
        <p:spPr>
          <a:xfrm flipH="1">
            <a:off x="5274547" y="3867875"/>
            <a:ext cx="4119313" cy="2932627"/>
          </a:xfrm>
          <a:custGeom>
            <a:rect b="b" l="l" r="r" t="t"/>
            <a:pathLst>
              <a:path extrusionOk="0" h="27572" w="38729">
                <a:moveTo>
                  <a:pt x="1" y="0"/>
                </a:moveTo>
                <a:lnTo>
                  <a:pt x="1" y="27572"/>
                </a:lnTo>
                <a:lnTo>
                  <a:pt x="38728" y="27572"/>
                </a:lnTo>
                <a:lnTo>
                  <a:pt x="38728" y="11917"/>
                </a:lnTo>
                <a:cubicBezTo>
                  <a:pt x="35988" y="10519"/>
                  <a:pt x="32763" y="9813"/>
                  <a:pt x="29690" y="9606"/>
                </a:cubicBezTo>
                <a:cubicBezTo>
                  <a:pt x="28304" y="9510"/>
                  <a:pt x="26910" y="9487"/>
                  <a:pt x="25514" y="9487"/>
                </a:cubicBezTo>
                <a:cubicBezTo>
                  <a:pt x="24169" y="9487"/>
                  <a:pt x="22822" y="9509"/>
                  <a:pt x="21479" y="9509"/>
                </a:cubicBezTo>
                <a:cubicBezTo>
                  <a:pt x="18356" y="9509"/>
                  <a:pt x="15253" y="9391"/>
                  <a:pt x="12236" y="8609"/>
                </a:cubicBezTo>
                <a:cubicBezTo>
                  <a:pt x="7309" y="7336"/>
                  <a:pt x="2963" y="4152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 rot="5397625">
            <a:off x="-36476" y="4526830"/>
            <a:ext cx="868500" cy="3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idx="1" type="body"/>
          </p:nvPr>
        </p:nvSpPr>
        <p:spPr>
          <a:xfrm>
            <a:off x="720000" y="1588850"/>
            <a:ext cx="51297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7"/>
          <p:cNvSpPr/>
          <p:nvPr/>
        </p:nvSpPr>
        <p:spPr>
          <a:xfrm>
            <a:off x="0" y="4666425"/>
            <a:ext cx="2243400" cy="4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>
            <a:off x="6299798" y="-936711"/>
            <a:ext cx="4034103" cy="1889459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636900" y="1307100"/>
            <a:ext cx="5870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3" name="Google Shape;103;p8"/>
          <p:cNvSpPr/>
          <p:nvPr/>
        </p:nvSpPr>
        <p:spPr>
          <a:xfrm>
            <a:off x="-478499" y="3122162"/>
            <a:ext cx="3907215" cy="2972672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533563" y="3434050"/>
            <a:ext cx="510050" cy="919425"/>
            <a:chOff x="257500" y="825775"/>
            <a:chExt cx="510050" cy="919425"/>
          </a:xfrm>
        </p:grpSpPr>
        <p:sp>
          <p:nvSpPr>
            <p:cNvPr id="105" name="Google Shape;105;p8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8"/>
          <p:cNvSpPr/>
          <p:nvPr/>
        </p:nvSpPr>
        <p:spPr>
          <a:xfrm rot="-10051593">
            <a:off x="6565895" y="-699648"/>
            <a:ext cx="4596334" cy="2152791"/>
          </a:xfrm>
          <a:custGeom>
            <a:rect b="b" l="l" r="r" t="t"/>
            <a:pathLst>
              <a:path extrusionOk="0" h="18133" w="38715">
                <a:moveTo>
                  <a:pt x="1" y="1"/>
                </a:moveTo>
                <a:lnTo>
                  <a:pt x="1" y="18133"/>
                </a:lnTo>
                <a:lnTo>
                  <a:pt x="38714" y="18133"/>
                </a:lnTo>
                <a:lnTo>
                  <a:pt x="38714" y="9164"/>
                </a:lnTo>
                <a:cubicBezTo>
                  <a:pt x="35171" y="4942"/>
                  <a:pt x="29801" y="2229"/>
                  <a:pt x="24292" y="2229"/>
                </a:cubicBezTo>
                <a:cubicBezTo>
                  <a:pt x="20015" y="2229"/>
                  <a:pt x="15863" y="3766"/>
                  <a:pt x="11586" y="3849"/>
                </a:cubicBezTo>
                <a:cubicBezTo>
                  <a:pt x="11456" y="3852"/>
                  <a:pt x="11327" y="3853"/>
                  <a:pt x="11198" y="3853"/>
                </a:cubicBezTo>
                <a:cubicBezTo>
                  <a:pt x="7178" y="3853"/>
                  <a:pt x="3219" y="240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2101550" y="1709400"/>
            <a:ext cx="49410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9"/>
          <p:cNvSpPr txBox="1"/>
          <p:nvPr>
            <p:ph idx="1" type="subTitle"/>
          </p:nvPr>
        </p:nvSpPr>
        <p:spPr>
          <a:xfrm>
            <a:off x="2101550" y="2336375"/>
            <a:ext cx="49410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/>
          <p:nvPr/>
        </p:nvSpPr>
        <p:spPr>
          <a:xfrm rot="10800000">
            <a:off x="3475427" y="-2254626"/>
            <a:ext cx="5668570" cy="4035576"/>
          </a:xfrm>
          <a:custGeom>
            <a:rect b="b" l="l" r="r" t="t"/>
            <a:pathLst>
              <a:path extrusionOk="0" h="27572" w="38729">
                <a:moveTo>
                  <a:pt x="1" y="0"/>
                </a:moveTo>
                <a:lnTo>
                  <a:pt x="1" y="27572"/>
                </a:lnTo>
                <a:lnTo>
                  <a:pt x="38728" y="27572"/>
                </a:lnTo>
                <a:lnTo>
                  <a:pt x="38728" y="11917"/>
                </a:lnTo>
                <a:cubicBezTo>
                  <a:pt x="35988" y="10519"/>
                  <a:pt x="32763" y="9813"/>
                  <a:pt x="29690" y="9606"/>
                </a:cubicBezTo>
                <a:cubicBezTo>
                  <a:pt x="28304" y="9510"/>
                  <a:pt x="26910" y="9487"/>
                  <a:pt x="25514" y="9487"/>
                </a:cubicBezTo>
                <a:cubicBezTo>
                  <a:pt x="24169" y="9487"/>
                  <a:pt x="22822" y="9509"/>
                  <a:pt x="21479" y="9509"/>
                </a:cubicBezTo>
                <a:cubicBezTo>
                  <a:pt x="18356" y="9509"/>
                  <a:pt x="15253" y="9391"/>
                  <a:pt x="12236" y="8609"/>
                </a:cubicBezTo>
                <a:cubicBezTo>
                  <a:pt x="7309" y="7336"/>
                  <a:pt x="2963" y="4152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9"/>
          <p:cNvGrpSpPr/>
          <p:nvPr/>
        </p:nvGrpSpPr>
        <p:grpSpPr>
          <a:xfrm>
            <a:off x="7829325" y="170475"/>
            <a:ext cx="510050" cy="919425"/>
            <a:chOff x="257500" y="825775"/>
            <a:chExt cx="510050" cy="919425"/>
          </a:xfrm>
        </p:grpSpPr>
        <p:sp>
          <p:nvSpPr>
            <p:cNvPr id="129" name="Google Shape;129;p9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9"/>
          <p:cNvSpPr/>
          <p:nvPr/>
        </p:nvSpPr>
        <p:spPr>
          <a:xfrm>
            <a:off x="5" y="3467378"/>
            <a:ext cx="2999735" cy="2282247"/>
          </a:xfrm>
          <a:custGeom>
            <a:rect b="b" l="l" r="r" t="t"/>
            <a:pathLst>
              <a:path extrusionOk="0" h="29455" w="38715">
                <a:moveTo>
                  <a:pt x="0" y="1"/>
                </a:moveTo>
                <a:lnTo>
                  <a:pt x="0" y="29455"/>
                </a:lnTo>
                <a:lnTo>
                  <a:pt x="38714" y="29455"/>
                </a:lnTo>
                <a:lnTo>
                  <a:pt x="38714" y="21911"/>
                </a:lnTo>
                <a:cubicBezTo>
                  <a:pt x="37275" y="20375"/>
                  <a:pt x="35392" y="19323"/>
                  <a:pt x="33288" y="19115"/>
                </a:cubicBezTo>
                <a:cubicBezTo>
                  <a:pt x="32962" y="19085"/>
                  <a:pt x="32631" y="19074"/>
                  <a:pt x="32298" y="19074"/>
                </a:cubicBezTo>
                <a:cubicBezTo>
                  <a:pt x="31288" y="19074"/>
                  <a:pt x="30258" y="19177"/>
                  <a:pt x="29257" y="19177"/>
                </a:cubicBezTo>
                <a:cubicBezTo>
                  <a:pt x="28141" y="19177"/>
                  <a:pt x="27063" y="19049"/>
                  <a:pt x="26091" y="18506"/>
                </a:cubicBezTo>
                <a:cubicBezTo>
                  <a:pt x="23461" y="17025"/>
                  <a:pt x="23115" y="13399"/>
                  <a:pt x="21357" y="10935"/>
                </a:cubicBezTo>
                <a:cubicBezTo>
                  <a:pt x="19087" y="7779"/>
                  <a:pt x="14852" y="6949"/>
                  <a:pt x="11143" y="5772"/>
                </a:cubicBezTo>
                <a:cubicBezTo>
                  <a:pt x="7129" y="4499"/>
                  <a:pt x="3350" y="2534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 flipH="1">
            <a:off x="419829" y="3467375"/>
            <a:ext cx="289975" cy="919425"/>
            <a:chOff x="205050" y="142150"/>
            <a:chExt cx="289975" cy="919425"/>
          </a:xfrm>
        </p:grpSpPr>
        <p:sp>
          <p:nvSpPr>
            <p:cNvPr id="149" name="Google Shape;149;p9"/>
            <p:cNvSpPr/>
            <p:nvPr/>
          </p:nvSpPr>
          <p:spPr>
            <a:xfrm>
              <a:off x="425125" y="1421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25125" y="3120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425125" y="481950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25125" y="6518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25125" y="8217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425125" y="991650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205050" y="1421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05050" y="3120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05050" y="481950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05050" y="6518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205050" y="8217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205050" y="991650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>
            <p:ph idx="2" type="pic"/>
          </p:nvPr>
        </p:nvSpPr>
        <p:spPr>
          <a:xfrm>
            <a:off x="0" y="-1300"/>
            <a:ext cx="9151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720000" y="535000"/>
            <a:ext cx="7704000" cy="616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7"/>
          <p:cNvSpPr/>
          <p:nvPr/>
        </p:nvSpPr>
        <p:spPr>
          <a:xfrm>
            <a:off x="4338825" y="2953250"/>
            <a:ext cx="4931099" cy="3884224"/>
          </a:xfrm>
          <a:custGeom>
            <a:rect b="b" l="l" r="r" t="t"/>
            <a:pathLst>
              <a:path extrusionOk="0" h="30495" w="38714">
                <a:moveTo>
                  <a:pt x="36498" y="1"/>
                </a:moveTo>
                <a:cubicBezTo>
                  <a:pt x="35706" y="1"/>
                  <a:pt x="34913" y="29"/>
                  <a:pt x="34119" y="86"/>
                </a:cubicBezTo>
                <a:cubicBezTo>
                  <a:pt x="29164" y="460"/>
                  <a:pt x="24125" y="2273"/>
                  <a:pt x="20845" y="6010"/>
                </a:cubicBezTo>
                <a:cubicBezTo>
                  <a:pt x="17911" y="9346"/>
                  <a:pt x="16457" y="14093"/>
                  <a:pt x="12623" y="16363"/>
                </a:cubicBezTo>
                <a:cubicBezTo>
                  <a:pt x="10690" y="17512"/>
                  <a:pt x="8519" y="17820"/>
                  <a:pt x="6256" y="17820"/>
                </a:cubicBezTo>
                <a:cubicBezTo>
                  <a:pt x="4211" y="17820"/>
                  <a:pt x="2090" y="17568"/>
                  <a:pt x="0" y="17456"/>
                </a:cubicBezTo>
                <a:lnTo>
                  <a:pt x="0" y="30495"/>
                </a:lnTo>
                <a:lnTo>
                  <a:pt x="38714" y="30495"/>
                </a:lnTo>
                <a:lnTo>
                  <a:pt x="38714" y="72"/>
                </a:lnTo>
                <a:cubicBezTo>
                  <a:pt x="37978" y="25"/>
                  <a:pt x="37239" y="1"/>
                  <a:pt x="364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/>
          <p:nvPr/>
        </p:nvSpPr>
        <p:spPr>
          <a:xfrm rot="-5400000">
            <a:off x="-852775" y="3260075"/>
            <a:ext cx="3024900" cy="75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type="ctrTitle"/>
          </p:nvPr>
        </p:nvSpPr>
        <p:spPr>
          <a:xfrm>
            <a:off x="715100" y="801463"/>
            <a:ext cx="7713900" cy="25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86069"/>
                </a:solidFill>
                <a:latin typeface="Arial"/>
                <a:ea typeface="Arial"/>
                <a:cs typeface="Arial"/>
                <a:sym typeface="Arial"/>
              </a:rPr>
              <a:t>Intro to Android Development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88" name="Google Shape;488;p27"/>
          <p:cNvSpPr txBox="1"/>
          <p:nvPr>
            <p:ph idx="1" type="subTitle"/>
          </p:nvPr>
        </p:nvSpPr>
        <p:spPr>
          <a:xfrm>
            <a:off x="1641550" y="3475338"/>
            <a:ext cx="58608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Lecture 3: Intents and manifest</a:t>
            </a:r>
            <a:endParaRPr sz="2000"/>
          </a:p>
        </p:txBody>
      </p:sp>
      <p:grpSp>
        <p:nvGrpSpPr>
          <p:cNvPr id="489" name="Google Shape;489;p27"/>
          <p:cNvGrpSpPr/>
          <p:nvPr/>
        </p:nvGrpSpPr>
        <p:grpSpPr>
          <a:xfrm rot="5400000">
            <a:off x="7707025" y="4148775"/>
            <a:ext cx="510050" cy="919425"/>
            <a:chOff x="257500" y="825775"/>
            <a:chExt cx="510050" cy="919425"/>
          </a:xfrm>
        </p:grpSpPr>
        <p:sp>
          <p:nvSpPr>
            <p:cNvPr id="490" name="Google Shape;490;p27"/>
            <p:cNvSpPr/>
            <p:nvPr/>
          </p:nvSpPr>
          <p:spPr>
            <a:xfrm>
              <a:off x="697975" y="8257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697975" y="9956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85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85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7975" y="1165575"/>
              <a:ext cx="69575" cy="69575"/>
            </a:xfrm>
            <a:custGeom>
              <a:rect b="b" l="l" r="r" t="t"/>
              <a:pathLst>
                <a:path extrusionOk="0" h="2783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83"/>
                    <a:pt x="1385" y="2783"/>
                  </a:cubicBezTo>
                  <a:cubicBezTo>
                    <a:pt x="2160" y="2783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697975" y="13354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60"/>
                    <a:pt x="624" y="2797"/>
                    <a:pt x="1385" y="2797"/>
                  </a:cubicBezTo>
                  <a:cubicBezTo>
                    <a:pt x="2160" y="2797"/>
                    <a:pt x="2783" y="2160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697975" y="15053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697975" y="1675275"/>
              <a:ext cx="69575" cy="69925"/>
            </a:xfrm>
            <a:custGeom>
              <a:rect b="b" l="l" r="r" t="t"/>
              <a:pathLst>
                <a:path extrusionOk="0" h="2797" w="2783">
                  <a:moveTo>
                    <a:pt x="1385" y="1"/>
                  </a:moveTo>
                  <a:cubicBezTo>
                    <a:pt x="624" y="1"/>
                    <a:pt x="1" y="624"/>
                    <a:pt x="1" y="1399"/>
                  </a:cubicBezTo>
                  <a:cubicBezTo>
                    <a:pt x="1" y="2174"/>
                    <a:pt x="624" y="2797"/>
                    <a:pt x="1385" y="2797"/>
                  </a:cubicBezTo>
                  <a:cubicBezTo>
                    <a:pt x="2160" y="2797"/>
                    <a:pt x="2783" y="2174"/>
                    <a:pt x="2783" y="1399"/>
                  </a:cubicBezTo>
                  <a:cubicBezTo>
                    <a:pt x="2783" y="624"/>
                    <a:pt x="2160" y="1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77575" y="8257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77575" y="9956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85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77575" y="1165575"/>
              <a:ext cx="69900" cy="69575"/>
            </a:xfrm>
            <a:custGeom>
              <a:rect b="b" l="l" r="r" t="t"/>
              <a:pathLst>
                <a:path extrusionOk="0" h="2783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73" y="2783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77575" y="13354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73" y="2797"/>
                    <a:pt x="2796" y="2160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77575" y="15053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77575" y="1675275"/>
              <a:ext cx="69900" cy="69925"/>
            </a:xfrm>
            <a:custGeom>
              <a:rect b="b" l="l" r="r" t="t"/>
              <a:pathLst>
                <a:path extrusionOk="0" h="2797" w="2796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73" y="2797"/>
                    <a:pt x="2796" y="2174"/>
                    <a:pt x="2796" y="1399"/>
                  </a:cubicBezTo>
                  <a:cubicBezTo>
                    <a:pt x="2796" y="624"/>
                    <a:pt x="2173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257500" y="8257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257500" y="9956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85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85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257500" y="1165575"/>
              <a:ext cx="69925" cy="69575"/>
            </a:xfrm>
            <a:custGeom>
              <a:rect b="b" l="l" r="r" t="t"/>
              <a:pathLst>
                <a:path extrusionOk="0" h="2783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83"/>
                    <a:pt x="1398" y="2783"/>
                  </a:cubicBezTo>
                  <a:cubicBezTo>
                    <a:pt x="2159" y="2783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257500" y="13354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60"/>
                    <a:pt x="623" y="2797"/>
                    <a:pt x="1398" y="2797"/>
                  </a:cubicBezTo>
                  <a:cubicBezTo>
                    <a:pt x="2159" y="2797"/>
                    <a:pt x="2796" y="2160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257500" y="15053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257500" y="1675275"/>
              <a:ext cx="69925" cy="69925"/>
            </a:xfrm>
            <a:custGeom>
              <a:rect b="b" l="l" r="r" t="t"/>
              <a:pathLst>
                <a:path extrusionOk="0" h="2797" w="2797">
                  <a:moveTo>
                    <a:pt x="1398" y="1"/>
                  </a:moveTo>
                  <a:cubicBezTo>
                    <a:pt x="623" y="1"/>
                    <a:pt x="0" y="624"/>
                    <a:pt x="0" y="1399"/>
                  </a:cubicBezTo>
                  <a:cubicBezTo>
                    <a:pt x="0" y="2174"/>
                    <a:pt x="623" y="2797"/>
                    <a:pt x="1398" y="2797"/>
                  </a:cubicBezTo>
                  <a:cubicBezTo>
                    <a:pt x="2159" y="2797"/>
                    <a:pt x="2796" y="2174"/>
                    <a:pt x="2796" y="1399"/>
                  </a:cubicBezTo>
                  <a:cubicBezTo>
                    <a:pt x="2796" y="624"/>
                    <a:pt x="2159" y="1"/>
                    <a:pt x="1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Intents</a:t>
            </a:r>
            <a:endParaRPr/>
          </a:p>
        </p:txBody>
      </p:sp>
      <p:pic>
        <p:nvPicPr>
          <p:cNvPr id="578" name="Google Shape;5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5" y="1376050"/>
            <a:ext cx="5544500" cy="3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6"/>
          <p:cNvSpPr txBox="1"/>
          <p:nvPr/>
        </p:nvSpPr>
        <p:spPr>
          <a:xfrm>
            <a:off x="3569450" y="1486500"/>
            <a:ext cx="5290200" cy="21705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 composeEmail(email, subject: String) {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val intent = Intent(</a:t>
            </a:r>
            <a:r>
              <a:rPr lang="en" sz="1200">
                <a:solidFill>
                  <a:srgbClr val="000000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Intent.ACTION_SENDTO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).apply {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Uri.parse("</a:t>
            </a:r>
            <a:r>
              <a:rPr lang="en" sz="1200">
                <a:solidFill>
                  <a:srgbClr val="000000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mailto: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")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putExtra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(Intent.EXTRA_EMAIL, email)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putExtra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(Intent.EXTRA_SUBJECT, subject)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(intent)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159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 txBox="1"/>
          <p:nvPr>
            <p:ph idx="1" type="body"/>
          </p:nvPr>
        </p:nvSpPr>
        <p:spPr>
          <a:xfrm>
            <a:off x="720000" y="1159650"/>
            <a:ext cx="3432000" cy="28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manifest contains information about the app: application’s name, activities and fragments, requested permissions, and software requirements. Each activity in the app must be declared in the manifest. Generally, Android will automatically do this.</a:t>
            </a:r>
            <a:endParaRPr sz="2000"/>
          </a:p>
        </p:txBody>
      </p:sp>
      <p:sp>
        <p:nvSpPr>
          <p:cNvPr id="585" name="Google Shape;585;p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</a:t>
            </a:r>
            <a:endParaRPr/>
          </a:p>
        </p:txBody>
      </p:sp>
      <p:pic>
        <p:nvPicPr>
          <p:cNvPr id="586" name="Google Shape;586;p37"/>
          <p:cNvPicPr preferRelativeResize="0"/>
          <p:nvPr/>
        </p:nvPicPr>
        <p:blipFill rotWithShape="1">
          <a:blip r:embed="rId3">
            <a:alphaModFix/>
          </a:blip>
          <a:srcRect b="0" l="-700" r="699" t="0"/>
          <a:stretch/>
        </p:blipFill>
        <p:spPr>
          <a:xfrm>
            <a:off x="4152000" y="677737"/>
            <a:ext cx="4511427" cy="378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/>
          <p:nvPr>
            <p:ph idx="1" type="body"/>
          </p:nvPr>
        </p:nvSpPr>
        <p:spPr>
          <a:xfrm>
            <a:off x="700050" y="1107700"/>
            <a:ext cx="77439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Every application must specify</a:t>
            </a:r>
            <a:r>
              <a:rPr lang="en" sz="2000"/>
              <a:t> the activity that acts as the entry </a:t>
            </a:r>
            <a:r>
              <a:rPr lang="en" sz="2000"/>
              <a:t>point</a:t>
            </a:r>
            <a:r>
              <a:rPr lang="en" sz="2000"/>
              <a:t> with action.MAIN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It is done automatically when you first create an app, but there are cases when you might want to specify it yourself</a:t>
            </a:r>
            <a:endParaRPr sz="2000"/>
          </a:p>
        </p:txBody>
      </p:sp>
      <p:sp>
        <p:nvSpPr>
          <p:cNvPr id="592" name="Google Shape;592;p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Launcher</a:t>
            </a:r>
            <a:endParaRPr/>
          </a:p>
        </p:txBody>
      </p:sp>
      <p:pic>
        <p:nvPicPr>
          <p:cNvPr id="593" name="Google Shape;5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5" y="2439750"/>
            <a:ext cx="6718849" cy="1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/>
          <p:nvPr>
            <p:ph idx="1" type="body"/>
          </p:nvPr>
        </p:nvSpPr>
        <p:spPr>
          <a:xfrm>
            <a:off x="720000" y="1372350"/>
            <a:ext cx="79650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Common permissions are location, internet use, and user’s storage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You must specify all required permissions in the manifest file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CFE2F3"/>
                </a:highlight>
              </a:rPr>
              <a:t>&lt;uses-permission</a:t>
            </a:r>
            <a:endParaRPr b="1">
              <a:solidFill>
                <a:srgbClr val="000000"/>
              </a:solidFill>
              <a:highlight>
                <a:srgbClr val="CFE2F3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CFE2F3"/>
                </a:highlight>
              </a:rPr>
              <a:t>android:name="android.permission.ACCESS_FINE_LOCATION" /&gt;</a:t>
            </a:r>
            <a:endParaRPr b="1">
              <a:solidFill>
                <a:srgbClr val="000000"/>
              </a:solidFill>
              <a:highlight>
                <a:srgbClr val="CFE2F3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CFE2F3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There are two types of permissions : normal and dangerous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Normal permissions are automatically granted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Dangerous permissions have to be authorized by the user</a:t>
            </a:r>
            <a:endParaRPr sz="1800"/>
          </a:p>
        </p:txBody>
      </p:sp>
      <p:sp>
        <p:nvSpPr>
          <p:cNvPr id="599" name="Google Shape;599;p3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/>
          <p:nvPr>
            <p:ph idx="1" type="body"/>
          </p:nvPr>
        </p:nvSpPr>
        <p:spPr>
          <a:xfrm>
            <a:off x="720000" y="1588850"/>
            <a:ext cx="52971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Grants runtime permissions to access restricted data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Enables the app to perform restricted actions that have a significant impact on the system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Ensures transparency while asking for permissions to alleviate user concerns</a:t>
            </a:r>
            <a:endParaRPr sz="2000"/>
          </a:p>
        </p:txBody>
      </p:sp>
      <p:sp>
        <p:nvSpPr>
          <p:cNvPr id="605" name="Google Shape;605;p4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Dangerous Permissions</a:t>
            </a:r>
            <a:endParaRPr/>
          </a:p>
        </p:txBody>
      </p:sp>
      <p:pic>
        <p:nvPicPr>
          <p:cNvPr id="606" name="Google Shape;6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100" y="743850"/>
            <a:ext cx="2453400" cy="3731100"/>
          </a:xfrm>
          <a:prstGeom prst="roundRect">
            <a:avLst>
              <a:gd fmla="val 844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/>
          <p:nvPr>
            <p:ph idx="1" type="body"/>
          </p:nvPr>
        </p:nvSpPr>
        <p:spPr>
          <a:xfrm>
            <a:off x="674975" y="1566325"/>
            <a:ext cx="80385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Make sure that the app responds to all possible permission situations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These are the situations to account for: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User denies all permissions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User only allows permission with app is opened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User allows permissions always</a:t>
            </a:r>
            <a:endParaRPr sz="2000"/>
          </a:p>
        </p:txBody>
      </p:sp>
      <p:sp>
        <p:nvSpPr>
          <p:cNvPr id="612" name="Google Shape;612;p4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Situations</a:t>
            </a:r>
            <a:endParaRPr/>
          </a:p>
        </p:txBody>
      </p:sp>
      <p:pic>
        <p:nvPicPr>
          <p:cNvPr id="613" name="Google Shape;6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625" y="1991200"/>
            <a:ext cx="1672000" cy="29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51" y="1109223"/>
            <a:ext cx="7924101" cy="343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2"/>
          <p:cNvSpPr txBox="1"/>
          <p:nvPr/>
        </p:nvSpPr>
        <p:spPr>
          <a:xfrm>
            <a:off x="609950" y="462725"/>
            <a:ext cx="746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Flow Chart for Permissions Handling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"/>
          <p:cNvSpPr txBox="1"/>
          <p:nvPr>
            <p:ph idx="1" type="body"/>
          </p:nvPr>
        </p:nvSpPr>
        <p:spPr>
          <a:xfrm>
            <a:off x="720000" y="1372350"/>
            <a:ext cx="80847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Syntax is very tricky and hard to remember, so please refer to the textbook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We will be using the </a:t>
            </a:r>
            <a:r>
              <a:rPr b="1" lang="en" sz="2000"/>
              <a:t>EasyPermissions</a:t>
            </a:r>
            <a:r>
              <a:rPr lang="en" sz="2000"/>
              <a:t> library to help with the tedious process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/>
              <a:t>Step 1: </a:t>
            </a:r>
            <a:r>
              <a:rPr lang="en" sz="2000"/>
              <a:t>Add dependency to the</a:t>
            </a:r>
            <a:r>
              <a:rPr b="1" lang="en" sz="2000"/>
              <a:t> build.gradle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25" name="Google Shape;625;p4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  <p:pic>
        <p:nvPicPr>
          <p:cNvPr id="626" name="Google Shape;626;p43"/>
          <p:cNvPicPr preferRelativeResize="0"/>
          <p:nvPr/>
        </p:nvPicPr>
        <p:blipFill rotWithShape="1">
          <a:blip r:embed="rId3">
            <a:alphaModFix/>
          </a:blip>
          <a:srcRect b="0" l="596" r="0" t="0"/>
          <a:stretch/>
        </p:blipFill>
        <p:spPr>
          <a:xfrm>
            <a:off x="878513" y="3674075"/>
            <a:ext cx="7767674" cy="1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4"/>
          <p:cNvSpPr txBox="1"/>
          <p:nvPr>
            <p:ph idx="1" type="body"/>
          </p:nvPr>
        </p:nvSpPr>
        <p:spPr>
          <a:xfrm>
            <a:off x="720000" y="1107700"/>
            <a:ext cx="77040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/>
              <a:t>Step 2:</a:t>
            </a:r>
            <a:r>
              <a:rPr lang="en" sz="2000"/>
              <a:t> Override Android’s default permissions handling flow</a:t>
            </a:r>
            <a:endParaRPr sz="2000"/>
          </a:p>
        </p:txBody>
      </p:sp>
      <p:sp>
        <p:nvSpPr>
          <p:cNvPr id="632" name="Google Shape;632;p4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  <p:pic>
        <p:nvPicPr>
          <p:cNvPr id="633" name="Google Shape;6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60862"/>
            <a:ext cx="7704001" cy="187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/>
          <p:nvPr>
            <p:ph idx="1" type="body"/>
          </p:nvPr>
        </p:nvSpPr>
        <p:spPr>
          <a:xfrm>
            <a:off x="720000" y="1107688"/>
            <a:ext cx="70440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b="1" lang="en" sz="2000"/>
              <a:t>Step 3:</a:t>
            </a:r>
            <a:r>
              <a:rPr lang="en" sz="2000"/>
              <a:t> Declare permissions in app’s manifest</a:t>
            </a:r>
            <a:endParaRPr sz="2000"/>
          </a:p>
        </p:txBody>
      </p:sp>
      <p:pic>
        <p:nvPicPr>
          <p:cNvPr id="639" name="Google Shape;639;p45"/>
          <p:cNvPicPr preferRelativeResize="0"/>
          <p:nvPr/>
        </p:nvPicPr>
        <p:blipFill rotWithShape="1">
          <a:blip r:embed="rId3">
            <a:alphaModFix/>
          </a:blip>
          <a:srcRect b="0" l="0" r="0" t="1768"/>
          <a:stretch/>
        </p:blipFill>
        <p:spPr>
          <a:xfrm>
            <a:off x="720000" y="1787291"/>
            <a:ext cx="7704001" cy="237698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>
            <p:ph idx="1" type="body"/>
          </p:nvPr>
        </p:nvSpPr>
        <p:spPr>
          <a:xfrm>
            <a:off x="720000" y="1152475"/>
            <a:ext cx="77040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ommunication between app components or from inside to outside the app</a:t>
            </a:r>
            <a:endParaRPr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oppins"/>
              <a:buChar char="-"/>
            </a:pPr>
            <a:r>
              <a:rPr lang="en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Two types of intent: </a:t>
            </a:r>
            <a:r>
              <a:rPr b="1" lang="en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explicit and implicit</a:t>
            </a:r>
            <a:endParaRPr b="1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2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/>
          <p:nvPr>
            <p:ph idx="1" type="body"/>
          </p:nvPr>
        </p:nvSpPr>
        <p:spPr>
          <a:xfrm>
            <a:off x="687775" y="1107700"/>
            <a:ext cx="75861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b="1" lang="en" sz="2000"/>
              <a:t>Step 4a:</a:t>
            </a:r>
            <a:r>
              <a:rPr lang="en" sz="2000"/>
              <a:t> Make unique request codes for each permission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/>
              <a:t>Used for the </a:t>
            </a:r>
            <a:r>
              <a:rPr lang="en" sz="2000"/>
              <a:t>library</a:t>
            </a:r>
            <a:r>
              <a:rPr lang="en" sz="2000"/>
              <a:t> to know where to go after permission is granted</a:t>
            </a:r>
            <a:endParaRPr sz="2000"/>
          </a:p>
        </p:txBody>
      </p:sp>
      <p:sp>
        <p:nvSpPr>
          <p:cNvPr id="646" name="Google Shape;646;p4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  <p:pic>
        <p:nvPicPr>
          <p:cNvPr id="647" name="Google Shape;6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63" y="1872850"/>
            <a:ext cx="5863675" cy="19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"/>
          <p:cNvSpPr txBox="1"/>
          <p:nvPr>
            <p:ph idx="1" type="body"/>
          </p:nvPr>
        </p:nvSpPr>
        <p:spPr>
          <a:xfrm>
            <a:off x="720000" y="1107688"/>
            <a:ext cx="70440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lang="en" sz="2000"/>
              <a:t>Step 4b:</a:t>
            </a:r>
            <a:r>
              <a:rPr lang="en" sz="2000"/>
              <a:t> Handle the permissions flow (in onCreate)</a:t>
            </a:r>
            <a:endParaRPr sz="2000"/>
          </a:p>
        </p:txBody>
      </p:sp>
      <p:sp>
        <p:nvSpPr>
          <p:cNvPr id="653" name="Google Shape;653;p4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  <p:pic>
        <p:nvPicPr>
          <p:cNvPr id="654" name="Google Shape;6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38" y="2168676"/>
            <a:ext cx="7277925" cy="19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/>
          <p:nvPr>
            <p:ph idx="1" type="body"/>
          </p:nvPr>
        </p:nvSpPr>
        <p:spPr>
          <a:xfrm>
            <a:off x="720000" y="1107699"/>
            <a:ext cx="7044000" cy="39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b="1" lang="en" sz="2000"/>
              <a:t>Step 5:</a:t>
            </a:r>
            <a:r>
              <a:rPr lang="en" sz="2000"/>
              <a:t> Make a function that’s triggered on a permission being granted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@AfterPermissionGranted annotation makes the function trigger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60" name="Google Shape;660;p4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 Syntax</a:t>
            </a:r>
            <a:endParaRPr/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25" y="2088801"/>
            <a:ext cx="7101751" cy="141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5" y="592975"/>
            <a:ext cx="7389601" cy="3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/>
          <p:nvPr>
            <p:ph idx="1" type="subTitle"/>
          </p:nvPr>
        </p:nvSpPr>
        <p:spPr>
          <a:xfrm>
            <a:off x="10131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vs Implicit</a:t>
            </a:r>
            <a:endParaRPr/>
          </a:p>
        </p:txBody>
      </p:sp>
      <p:sp>
        <p:nvSpPr>
          <p:cNvPr id="525" name="Google Shape;525;p30"/>
          <p:cNvSpPr txBox="1"/>
          <p:nvPr>
            <p:ph idx="2" type="body"/>
          </p:nvPr>
        </p:nvSpPr>
        <p:spPr>
          <a:xfrm>
            <a:off x="838850" y="2100410"/>
            <a:ext cx="33345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Use to launch other activities in your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For example: clicking the heart on instagram and getting </a:t>
            </a:r>
            <a:r>
              <a:rPr lang="en" sz="2000"/>
              <a:t>redirected</a:t>
            </a:r>
            <a:r>
              <a:rPr lang="en" sz="2000"/>
              <a:t> to the notifications page</a:t>
            </a:r>
            <a:endParaRPr sz="2000"/>
          </a:p>
        </p:txBody>
      </p:sp>
      <p:sp>
        <p:nvSpPr>
          <p:cNvPr id="526" name="Google Shape;526;p30"/>
          <p:cNvSpPr txBox="1"/>
          <p:nvPr>
            <p:ph idx="3" type="subTitle"/>
          </p:nvPr>
        </p:nvSpPr>
        <p:spPr>
          <a:xfrm>
            <a:off x="51449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Implicit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30"/>
          <p:cNvSpPr txBox="1"/>
          <p:nvPr>
            <p:ph idx="4" type="body"/>
          </p:nvPr>
        </p:nvSpPr>
        <p:spPr>
          <a:xfrm>
            <a:off x="4970650" y="2100410"/>
            <a:ext cx="33345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Request to perform an action based on a desired result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For example: clicking to share information to another app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10131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3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vs Implicit</a:t>
            </a:r>
            <a:endParaRPr/>
          </a:p>
        </p:txBody>
      </p:sp>
      <p:sp>
        <p:nvSpPr>
          <p:cNvPr id="534" name="Google Shape;534;p31"/>
          <p:cNvSpPr txBox="1"/>
          <p:nvPr>
            <p:ph idx="3" type="subTitle"/>
          </p:nvPr>
        </p:nvSpPr>
        <p:spPr>
          <a:xfrm>
            <a:off x="51449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Implicit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31"/>
          <p:cNvSpPr txBox="1"/>
          <p:nvPr>
            <p:ph idx="4" type="body"/>
          </p:nvPr>
        </p:nvSpPr>
        <p:spPr>
          <a:xfrm>
            <a:off x="4970650" y="2100410"/>
            <a:ext cx="3334500" cy="17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Request to perform an action based on a desired result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-"/>
            </a:pPr>
            <a:r>
              <a:rPr lang="en" sz="2000"/>
              <a:t>For example: clicking to share information to another app</a:t>
            </a:r>
            <a:endParaRPr sz="2000"/>
          </a:p>
        </p:txBody>
      </p:sp>
      <p:pic>
        <p:nvPicPr>
          <p:cNvPr id="536" name="Google Shape;536;p31"/>
          <p:cNvPicPr preferRelativeResize="0"/>
          <p:nvPr/>
        </p:nvPicPr>
        <p:blipFill rotWithShape="1">
          <a:blip r:embed="rId3">
            <a:alphaModFix/>
          </a:blip>
          <a:srcRect b="0" l="0" r="4333" t="0"/>
          <a:stretch/>
        </p:blipFill>
        <p:spPr>
          <a:xfrm>
            <a:off x="1102150" y="2189600"/>
            <a:ext cx="2807901" cy="22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"/>
          <p:cNvSpPr txBox="1"/>
          <p:nvPr>
            <p:ph idx="1" type="subTitle"/>
          </p:nvPr>
        </p:nvSpPr>
        <p:spPr>
          <a:xfrm>
            <a:off x="10131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32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vs Implicit</a:t>
            </a:r>
            <a:endParaRPr/>
          </a:p>
        </p:txBody>
      </p:sp>
      <p:sp>
        <p:nvSpPr>
          <p:cNvPr id="543" name="Google Shape;543;p32"/>
          <p:cNvSpPr txBox="1"/>
          <p:nvPr>
            <p:ph idx="3" type="subTitle"/>
          </p:nvPr>
        </p:nvSpPr>
        <p:spPr>
          <a:xfrm>
            <a:off x="5144950" y="1724525"/>
            <a:ext cx="2985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Implicit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4" name="Google Shape;544;p32"/>
          <p:cNvPicPr preferRelativeResize="0"/>
          <p:nvPr/>
        </p:nvPicPr>
        <p:blipFill rotWithShape="1">
          <a:blip r:embed="rId3">
            <a:alphaModFix/>
          </a:blip>
          <a:srcRect b="0" l="0" r="4333" t="0"/>
          <a:stretch/>
        </p:blipFill>
        <p:spPr>
          <a:xfrm>
            <a:off x="1102150" y="2189600"/>
            <a:ext cx="2807901" cy="2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2"/>
          <p:cNvPicPr preferRelativeResize="0"/>
          <p:nvPr/>
        </p:nvPicPr>
        <p:blipFill rotWithShape="1">
          <a:blip r:embed="rId4">
            <a:alphaModFix/>
          </a:blip>
          <a:srcRect b="0" l="0" r="0" t="23141"/>
          <a:stretch/>
        </p:blipFill>
        <p:spPr>
          <a:xfrm>
            <a:off x="5742025" y="2368825"/>
            <a:ext cx="1791750" cy="22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Intents</a:t>
            </a:r>
            <a:endParaRPr/>
          </a:p>
        </p:txBody>
      </p:sp>
      <p:sp>
        <p:nvSpPr>
          <p:cNvPr id="551" name="Google Shape;551;p33"/>
          <p:cNvSpPr txBox="1"/>
          <p:nvPr/>
        </p:nvSpPr>
        <p:spPr>
          <a:xfrm>
            <a:off x="720000" y="1107694"/>
            <a:ext cx="108561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Explicit intents are used to launch other activities in your app</a:t>
            </a:r>
            <a:endParaRPr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Below is the b</a:t>
            </a:r>
            <a:r>
              <a:rPr i="0" lang="en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asic format in current activity: </a:t>
            </a:r>
            <a:endParaRPr i="0" sz="1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Below is the format in target activity to retrieve info: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1067475" y="1909400"/>
            <a:ext cx="6309900" cy="966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 intent = Intent(this,TargetActivity::class.java)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intent.putExtra(</a:t>
            </a: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"EATERY_NAME"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"Okenshields")</a:t>
            </a: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passes info</a:t>
            </a:r>
            <a:endParaRPr b="1"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startActivity(intent)</a:t>
            </a:r>
            <a:endParaRPr b="1" sz="1200"/>
          </a:p>
        </p:txBody>
      </p:sp>
      <p:sp>
        <p:nvSpPr>
          <p:cNvPr id="553" name="Google Shape;553;p33"/>
          <p:cNvSpPr txBox="1"/>
          <p:nvPr/>
        </p:nvSpPr>
        <p:spPr>
          <a:xfrm>
            <a:off x="1067481" y="3380799"/>
            <a:ext cx="6707700" cy="6897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// eateryName = "Okenshields"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 eateryName = getIntent().getExtras().getString(</a:t>
            </a:r>
            <a:r>
              <a:rPr b="1" lang="en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"EATERY_NAME"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4"/>
          <p:cNvPicPr preferRelativeResize="0"/>
          <p:nvPr/>
        </p:nvPicPr>
        <p:blipFill rotWithShape="1">
          <a:blip r:embed="rId3">
            <a:alphaModFix/>
          </a:blip>
          <a:srcRect b="0" l="0" r="51271" t="0"/>
          <a:stretch/>
        </p:blipFill>
        <p:spPr>
          <a:xfrm>
            <a:off x="720003" y="1231784"/>
            <a:ext cx="1859508" cy="338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3">
            <a:alphaModFix/>
          </a:blip>
          <a:srcRect b="0" l="51832" r="0" t="0"/>
          <a:stretch/>
        </p:blipFill>
        <p:spPr>
          <a:xfrm>
            <a:off x="5984215" y="1212050"/>
            <a:ext cx="2013148" cy="34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4"/>
          <p:cNvSpPr/>
          <p:nvPr/>
        </p:nvSpPr>
        <p:spPr>
          <a:xfrm>
            <a:off x="719999" y="1574789"/>
            <a:ext cx="1859400" cy="918600"/>
          </a:xfrm>
          <a:prstGeom prst="rect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4"/>
          <p:cNvSpPr txBox="1"/>
          <p:nvPr/>
        </p:nvSpPr>
        <p:spPr>
          <a:xfrm>
            <a:off x="4612950" y="1871000"/>
            <a:ext cx="995400" cy="322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34"/>
          <p:cNvSpPr txBox="1"/>
          <p:nvPr/>
        </p:nvSpPr>
        <p:spPr>
          <a:xfrm>
            <a:off x="3014900" y="1650051"/>
            <a:ext cx="1178700" cy="764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b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eateryName</a:t>
            </a:r>
            <a:endParaRPr b="1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3" name="Google Shape;563;p34"/>
          <p:cNvCxnSpPr>
            <a:stCxn id="560" idx="3"/>
            <a:endCxn id="562" idx="1"/>
          </p:cNvCxnSpPr>
          <p:nvPr/>
        </p:nvCxnSpPr>
        <p:spPr>
          <a:xfrm flipH="1" rot="10800000">
            <a:off x="2579399" y="2032289"/>
            <a:ext cx="435600" cy="1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4" name="Google Shape;564;p34"/>
          <p:cNvCxnSpPr>
            <a:stCxn id="562" idx="3"/>
            <a:endCxn id="561" idx="1"/>
          </p:cNvCxnSpPr>
          <p:nvPr/>
        </p:nvCxnSpPr>
        <p:spPr>
          <a:xfrm>
            <a:off x="4193600" y="2032401"/>
            <a:ext cx="4194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5" name="Google Shape;565;p34"/>
          <p:cNvCxnSpPr>
            <a:stCxn id="561" idx="3"/>
          </p:cNvCxnSpPr>
          <p:nvPr/>
        </p:nvCxnSpPr>
        <p:spPr>
          <a:xfrm>
            <a:off x="5608350" y="2032400"/>
            <a:ext cx="419700" cy="2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34"/>
          <p:cNvSpPr txBox="1"/>
          <p:nvPr>
            <p:ph idx="4294967295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Intents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 txBox="1"/>
          <p:nvPr>
            <p:ph idx="1" type="body"/>
          </p:nvPr>
        </p:nvSpPr>
        <p:spPr>
          <a:xfrm>
            <a:off x="720000" y="1459950"/>
            <a:ext cx="77691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Implicit intents perform an action based on a desired result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They are used when destination is unknown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/>
              <a:t>Google provides a long list of different kinds of intents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Starting a phone call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Sharing information to another app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Opening the browser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Taking a photo</a:t>
            </a:r>
            <a:endParaRPr sz="2000"/>
          </a:p>
        </p:txBody>
      </p:sp>
      <p:sp>
        <p:nvSpPr>
          <p:cNvPr id="572" name="Google Shape;572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Intents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ndy Pastel Style MK Plan by Slidesgo">
  <a:themeElements>
    <a:clrScheme name="Simple Light">
      <a:dk1>
        <a:srgbClr val="2B2B2B"/>
      </a:dk1>
      <a:lt1>
        <a:srgbClr val="FFFFFF"/>
      </a:lt1>
      <a:dk2>
        <a:srgbClr val="B5EBE7"/>
      </a:dk2>
      <a:lt2>
        <a:srgbClr val="D2BCE6"/>
      </a:lt2>
      <a:accent1>
        <a:srgbClr val="FAECB6"/>
      </a:accent1>
      <a:accent2>
        <a:srgbClr val="F7CFB0"/>
      </a:accent2>
      <a:accent3>
        <a:srgbClr val="F3C5D8"/>
      </a:accent3>
      <a:accent4>
        <a:srgbClr val="FFFFFF"/>
      </a:accent4>
      <a:accent5>
        <a:srgbClr val="FFFFFF"/>
      </a:accent5>
      <a:accent6>
        <a:srgbClr val="FFFFFF"/>
      </a:accent6>
      <a:hlink>
        <a:srgbClr val="5BC9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